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6" r:id="rId6"/>
    <p:sldId id="267" r:id="rId7"/>
    <p:sldId id="271" r:id="rId8"/>
    <p:sldId id="272" r:id="rId9"/>
    <p:sldId id="273" r:id="rId10"/>
    <p:sldId id="274" r:id="rId11"/>
    <p:sldId id="275" r:id="rId12"/>
    <p:sldId id="283" r:id="rId13"/>
    <p:sldId id="281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AD64-A3C9-4D26-819A-ECF98BDA3CE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B00E-54F2-46B4-B6FD-17C70F475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DF1B91-585A-49D9-B29A-0CB38F7412BE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C2E9-AE4A-4233-B37B-20DA99DF8E9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6A69-643F-4962-B92E-6323DD0B0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4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667000" y="870465"/>
            <a:ext cx="3733800" cy="635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đọc: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193925" y="5324475"/>
            <a:ext cx="283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6388" y="1506329"/>
            <a:ext cx="7297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CHƯƠNG TRÌNH XIẾC ĐẶC SẮC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3400" y="224134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638"/>
            <a:ext cx="9144000" cy="48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335999"/>
            <a:ext cx="81039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7144" y="1610618"/>
            <a:ext cx="8472056" cy="52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tin </a:t>
            </a:r>
            <a:r>
              <a:rPr lang="en-US" sz="3200" b="1" dirty="0" err="1">
                <a:cs typeface="Times New Roman" pitchFamily="18" charset="0"/>
              </a:rPr>
              <a:t>cần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tiết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mục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kiện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rạp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mức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giảm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thời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diễn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liên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hệ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mua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vé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Thông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gọn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rõ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ràng</a:t>
            </a:r>
            <a:r>
              <a:rPr lang="en-US" sz="3200" b="1" dirty="0">
                <a:cs typeface="Times New Roman" pitchFamily="18" charset="0"/>
              </a:rPr>
              <a:t>.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ngắn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tách</a:t>
            </a:r>
            <a:r>
              <a:rPr lang="en-US" sz="3200" b="1" dirty="0">
                <a:cs typeface="Times New Roman" pitchFamily="18" charset="0"/>
              </a:rPr>
              <a:t> ra </a:t>
            </a:r>
            <a:r>
              <a:rPr lang="en-US" sz="3200" b="1" dirty="0" err="1">
                <a:cs typeface="Times New Roman" pitchFamily="18" charset="0"/>
              </a:rPr>
              <a:t>thành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từng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dòng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riêng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Trình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bày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bằng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nhiều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cỡ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các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chữ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được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tô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màu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b="1" dirty="0">
                <a:cs typeface="Times New Roman" pitchFamily="18" charset="0"/>
              </a:rPr>
              <a:t>  </a:t>
            </a:r>
            <a:r>
              <a:rPr lang="en-US" sz="3200" b="1" dirty="0" err="1">
                <a:cs typeface="Times New Roman" pitchFamily="18" charset="0"/>
              </a:rPr>
              <a:t>Có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tranh</a:t>
            </a:r>
            <a:r>
              <a:rPr lang="en-US" sz="3200" b="1" dirty="0">
                <a:cs typeface="Times New Roman" pitchFamily="18" charset="0"/>
              </a:rPr>
              <a:t> minh </a:t>
            </a:r>
            <a:r>
              <a:rPr lang="en-US" sz="3200" b="1" dirty="0" err="1">
                <a:cs typeface="Times New Roman" pitchFamily="18" charset="0"/>
              </a:rPr>
              <a:t>họa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làm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tờ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quảng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đẹp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và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thêm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hấp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dẫn</a:t>
            </a:r>
            <a:r>
              <a:rPr lang="en-US" sz="3200" b="1" dirty="0">
                <a:cs typeface="Times New Roman" pitchFamily="18" charset="0"/>
              </a:rPr>
              <a:t>.</a:t>
            </a:r>
            <a:r>
              <a:rPr lang="en-US" sz="2800" b="1" dirty="0">
                <a:cs typeface="Times New Roman" pitchFamily="18" charset="0"/>
              </a:rPr>
              <a:t>	</a:t>
            </a:r>
          </a:p>
        </p:txBody>
      </p:sp>
      <p:pic>
        <p:nvPicPr>
          <p:cNvPr id="9" name="Picture 8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" y="96980"/>
            <a:ext cx="941171" cy="12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1749" y="547255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524000"/>
            <a:ext cx="8686800" cy="46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hangingPunct="1">
              <a:buFontTx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ty, 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7" y="282860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4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7" y="0"/>
            <a:ext cx="9130144" cy="6801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6066971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trên đường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0309" y="6053116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xe đẩy siêu thị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4" cy="68302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97336" y="6075218"/>
            <a:ext cx="271549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ti vi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-29030"/>
            <a:ext cx="9102434" cy="68870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02928" y="6066971"/>
            <a:ext cx="308263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tòa nhà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" y="0"/>
            <a:ext cx="91301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4" grpId="0" animBg="1"/>
      <p:bldP spid="14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ang cao Xiec tai trung tam ca nhac san lan anh - YouTube_clip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0110"/>
            <a:ext cx="9144000" cy="6457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0"/>
            <a:ext cx="384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5341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685801" y="685800"/>
            <a:ext cx="701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alt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937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đọc giúp chúng ta h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8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76400" y="1055426"/>
            <a:ext cx="6553199" cy="14591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dò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8" name="WordArt 8"/>
          <p:cNvSpPr>
            <a:spLocks noChangeArrowheads="1" noChangeShapeType="1" noTextEdit="1"/>
          </p:cNvSpPr>
          <p:nvPr/>
        </p:nvSpPr>
        <p:spPr bwMode="auto">
          <a:xfrm>
            <a:off x="2799239" y="221207"/>
            <a:ext cx="320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  <a:r>
              <a:rPr lang="vi-VN" sz="36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600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22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93" y="30707"/>
            <a:ext cx="201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Ở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khoa</a:t>
            </a:r>
            <a:r>
              <a:rPr lang="vi-VN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Ghi nhớ đặc điểm, nội dung cách trình bày một quảng cáo.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73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/>
      <p:bldP spid="273413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0659"/>
            <a:ext cx="7614713" cy="1569660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con! </a:t>
            </a:r>
          </a:p>
        </p:txBody>
      </p:sp>
      <p:pic>
        <p:nvPicPr>
          <p:cNvPr id="7" name="Picture 11" descr="bieu tuong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03" y="2996184"/>
            <a:ext cx="834419" cy="14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" y="2971800"/>
            <a:ext cx="1524000" cy="1428750"/>
          </a:xfrm>
          <a:prstGeom prst="rect">
            <a:avLst/>
          </a:prstGeom>
        </p:spPr>
      </p:pic>
      <p:pic>
        <p:nvPicPr>
          <p:cNvPr id="9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7" y="5033853"/>
            <a:ext cx="1816100" cy="18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ses_swaying_back_an_a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42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j00957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431345"/>
            <a:ext cx="10572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oses_swaying_back_an_a_hb">
            <a:extLst>
              <a:ext uri="{FF2B5EF4-FFF2-40B4-BE49-F238E27FC236}">
                <a16:creationId xmlns="" xmlns:a16="http://schemas.microsoft.com/office/drawing/2014/main" id="{CE31C5A3-B81A-4D5D-9BD8-63DC5082C0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68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oses_swaying_back_an_a_hb">
            <a:extLst>
              <a:ext uri="{FF2B5EF4-FFF2-40B4-BE49-F238E27FC236}">
                <a16:creationId xmlns="" xmlns:a16="http://schemas.microsoft.com/office/drawing/2014/main" id="{F419F39B-3A11-4EF9-9C9C-03ECEFA53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5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roses_swaying_back_an_a_hb">
            <a:extLst>
              <a:ext uri="{FF2B5EF4-FFF2-40B4-BE49-F238E27FC236}">
                <a16:creationId xmlns="" xmlns:a16="http://schemas.microsoft.com/office/drawing/2014/main" id="{27520AC3-421F-4CC2-B44E-9F2F1B19B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1" y="5033853"/>
            <a:ext cx="1795463" cy="18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6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5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0066"/>
                  </a:fgClr>
                  <a:bgClr>
                    <a:srgbClr val="FF9933"/>
                  </a:bgClr>
                </a:patt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đọc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pattFill prst="trellis">
                <a:fgClr>
                  <a:srgbClr val="FF0066"/>
                </a:fgClr>
                <a:bgClr>
                  <a:srgbClr val="FF9933"/>
                </a:bgClr>
              </a:patt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9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457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nimBg="1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ounded Rectangle 1"/>
          <p:cNvSpPr>
            <a:spLocks noChangeArrowheads="1"/>
          </p:cNvSpPr>
          <p:nvPr/>
        </p:nvSpPr>
        <p:spPr bwMode="auto">
          <a:xfrm>
            <a:off x="76200" y="2286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</a:rPr>
              <a:t>mở</a:t>
            </a:r>
            <a:r>
              <a:rPr lang="en-US" sz="3600" b="1" dirty="0">
                <a:solidFill>
                  <a:srgbClr val="0000CC"/>
                </a:solidFill>
              </a:rPr>
              <a:t> SGK </a:t>
            </a:r>
            <a:r>
              <a:rPr lang="en-US" sz="3600" b="1" dirty="0" err="1">
                <a:solidFill>
                  <a:srgbClr val="0000CC"/>
                </a:solidFill>
              </a:rPr>
              <a:t>trang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vi-VN" sz="3600" b="1" dirty="0">
                <a:solidFill>
                  <a:srgbClr val="0000CC"/>
                </a:solidFill>
              </a:rPr>
              <a:t>46 </a:t>
            </a:r>
            <a:r>
              <a:rPr lang="en-US" sz="1400" dirty="0" smtClean="0">
                <a:solidFill>
                  <a:srgbClr val="0000CC"/>
                </a:solidFill>
              </a:rPr>
              <a:t>.</a:t>
            </a:r>
            <a:endParaRPr lang="en-US" sz="1400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68"/>
            <a:ext cx="9144000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81000" y="2667000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to, rõ ràng, rành mạch, vui.</a:t>
            </a:r>
          </a:p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Ngắt nghỉ hơi dài sau mỗi nội dung chứa thông tin.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" y="1495910"/>
            <a:ext cx="8351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đọc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chia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làm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mấy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đoạn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000" dirty="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 flipH="1">
            <a:off x="1053084" y="5009009"/>
            <a:ext cx="7100316" cy="1752600"/>
          </a:xfrm>
          <a:prstGeom prst="irregularSeal1">
            <a:avLst/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2940" y="2177022"/>
            <a:ext cx="818540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</a:rPr>
              <a:t>Tờ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quảng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1: </a:t>
            </a:r>
            <a:r>
              <a:rPr lang="en-US" altLang="en-US" sz="2800" b="1" dirty="0" err="1">
                <a:solidFill>
                  <a:srgbClr val="FF0000"/>
                </a:solidFill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chương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rạp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xiếc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2: </a:t>
            </a:r>
            <a:r>
              <a:rPr lang="en-US" altLang="en-US" sz="28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mục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mới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3: </a:t>
            </a:r>
            <a:r>
              <a:rPr lang="en-US" altLang="en-US" sz="2800" b="1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nghi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mức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vé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liên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mời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2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SG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141188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T</a:t>
            </a:r>
            <a:r>
              <a:rPr lang="en-US" sz="2800" b="1" u="sng">
                <a:latin typeface="VNI-Times" pitchFamily="2" charset="0"/>
              </a:rPr>
              <a:t>ìm hiểu </a:t>
            </a:r>
            <a:r>
              <a:rPr lang="en-US" sz="2800" b="1" u="sng">
                <a:latin typeface="Times New Roman" pitchFamily="18" charset="0"/>
              </a:rPr>
              <a:t>bài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378794" y="1985546"/>
            <a:ext cx="0" cy="456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474033" y="3216652"/>
            <a:ext cx="4114800" cy="165258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0000CC"/>
                </a:solidFill>
              </a:rPr>
              <a:t>Mời</a:t>
            </a:r>
            <a:r>
              <a:rPr lang="en-US" sz="3200" dirty="0">
                <a:solidFill>
                  <a:srgbClr val="0000CC"/>
                </a:solidFill>
              </a:rPr>
              <a:t> 1 </a:t>
            </a:r>
            <a:r>
              <a:rPr lang="en-US" sz="3200" dirty="0" err="1">
                <a:solidFill>
                  <a:srgbClr val="0000CC"/>
                </a:solidFill>
              </a:rPr>
              <a:t>bạn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đọc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từ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chú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giải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980" y="1952625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thú,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4273" y="1940302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Ảo thuật,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3971" y="1921236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Xiếc nhào lộn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793" y="2667000"/>
            <a:ext cx="471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mục: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Từng phần nhỏ của chương trình biểu diễn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1289" y="3750707"/>
            <a:ext cx="4758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 bổ: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sửa lại và thêm cái mới cho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tốt hơn, đẹp hơn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0884" y="4800600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màn: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bắt đầu buổi biểu diễn 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nghệ 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1" y="5821546"/>
            <a:ext cx="448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Hân hạnh: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lấy làm may mắn và vui 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0" y="1581707"/>
            <a:ext cx="4383218" cy="4922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36" y="1581706"/>
            <a:ext cx="4287978" cy="4922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89" y="1599696"/>
            <a:ext cx="4287978" cy="49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7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/>
      <p:bldP spid="6" grpId="0"/>
      <p:bldP spid="7" grpId="0"/>
      <p:bldP spid="8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 descr="Trellis"/>
          <p:cNvSpPr>
            <a:spLocks noChangeArrowheads="1" noChangeShapeType="1" noTextEdit="1"/>
          </p:cNvSpPr>
          <p:nvPr/>
        </p:nvSpPr>
        <p:spPr bwMode="auto">
          <a:xfrm>
            <a:off x="1600200" y="43434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133600" y="3158836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9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4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85761" y="228600"/>
            <a:ext cx="824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13376"/>
            <a:ext cx="8610600" cy="1612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5988"/>
            <a:ext cx="9067800" cy="44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95" y="685800"/>
            <a:ext cx="7791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2157984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2"/>
            <a:ext cx="1124095" cy="14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637</Words>
  <Application>Microsoft Office PowerPoint</Application>
  <PresentationFormat>On-screen Show (4:3)</PresentationFormat>
  <Paragraphs>55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VNI-Times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69</cp:revision>
  <dcterms:created xsi:type="dcterms:W3CDTF">2020-04-19T11:32:02Z</dcterms:created>
  <dcterms:modified xsi:type="dcterms:W3CDTF">2021-02-23T13:38:47Z</dcterms:modified>
</cp:coreProperties>
</file>